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71A3C5-CF50-4100-9444-4F81DDA31C47}" v="1" dt="2023-03-30T07:53:46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26" autoAdjust="0"/>
  </p:normalViewPr>
  <p:slideViewPr>
    <p:cSldViewPr snapToGrid="0" showGuides="1">
      <p:cViewPr>
        <p:scale>
          <a:sx n="50" d="100"/>
          <a:sy n="50" d="100"/>
        </p:scale>
        <p:origin x="780" y="-1368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070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802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145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08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41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297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665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609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502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892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214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9957A-14F7-48FE-BD72-CB8332A768CF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B5485-A623-4E21-9AF9-67B8C4F94D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10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>
            <a:extLst>
              <a:ext uri="{FF2B5EF4-FFF2-40B4-BE49-F238E27FC236}">
                <a16:creationId xmlns:a16="http://schemas.microsoft.com/office/drawing/2014/main" id="{7913D02B-C1D3-4A62-B8E2-0BBEB59FBB2C}"/>
              </a:ext>
            </a:extLst>
          </p:cNvPr>
          <p:cNvSpPr txBox="1"/>
          <p:nvPr/>
        </p:nvSpPr>
        <p:spPr>
          <a:xfrm>
            <a:off x="1195196" y="1487421"/>
            <a:ext cx="22262569" cy="116104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format B1 (707 x 1000 mm); resolution 150-300 </a:t>
            </a:r>
            <a:r>
              <a:rPr lang="pl-PL" sz="356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dpi</a:t>
            </a:r>
            <a:r>
              <a:rPr lang="pl-PL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br>
              <a:rPr lang="en-US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graphic design of the poster and the arrangement of individual elements belongs to the </a:t>
            </a:r>
            <a:r>
              <a:rPr lang="pl-PL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56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uthors</a:t>
            </a:r>
            <a:r>
              <a:rPr lang="pl-PL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br>
              <a:rPr lang="en-US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pl-PL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56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onference</a:t>
            </a:r>
            <a:r>
              <a:rPr lang="en-US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56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rganizers</a:t>
            </a:r>
            <a:r>
              <a:rPr lang="en-US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reserve the right to submit corrections related to significant errors and inappropriate content</a:t>
            </a:r>
            <a:r>
              <a:rPr lang="pl-PL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sz="356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356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3564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64" dirty="0">
                <a:solidFill>
                  <a:schemeClr val="bg1"/>
                </a:solidFill>
                <a:highlight>
                  <a:srgbClr val="008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Please provide the following information in </a:t>
            </a:r>
            <a:r>
              <a:rPr lang="pl-PL" sz="3564" dirty="0">
                <a:solidFill>
                  <a:schemeClr val="bg1"/>
                </a:solidFill>
                <a:highlight>
                  <a:srgbClr val="008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564" dirty="0">
                <a:solidFill>
                  <a:schemeClr val="bg1"/>
                </a:solidFill>
                <a:highlight>
                  <a:srgbClr val="008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presentation:</a:t>
            </a:r>
            <a:endParaRPr lang="pl-PL" sz="3564" dirty="0">
              <a:solidFill>
                <a:schemeClr val="bg1"/>
              </a:solidFill>
              <a:highlight>
                <a:srgbClr val="008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3564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564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TITLE OF THE ARTICLE</a:t>
            </a:r>
            <a:endParaRPr lang="pl-PL" sz="3564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l-PL" sz="3564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l-PL" sz="3564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3564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 Name</a:t>
            </a:r>
            <a:r>
              <a:rPr lang="en-GB" sz="3564" b="1" baseline="30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1(*)</a:t>
            </a:r>
            <a:r>
              <a:rPr lang="en-GB" sz="3564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Author Name</a:t>
            </a:r>
            <a:r>
              <a:rPr lang="en-GB" sz="3564" b="1" baseline="30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3564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Author Name</a:t>
            </a:r>
            <a:r>
              <a:rPr lang="en-GB" sz="3564" b="1" baseline="30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3564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Author Name</a:t>
            </a:r>
            <a:r>
              <a:rPr lang="en-GB" sz="3564" b="1" baseline="30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endParaRPr lang="pl-PL" sz="3564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564" baseline="30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sz="3564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 1, Address, City, Country, ORCID </a:t>
            </a:r>
            <a:endParaRPr lang="pl-PL" sz="3564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564" baseline="30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3564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 2, Address, City, Country, ORCID</a:t>
            </a:r>
            <a:endParaRPr lang="pl-PL" sz="3564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564" baseline="30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GB" sz="3564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 3, Address, City, Country, ORCID</a:t>
            </a:r>
            <a:endParaRPr lang="pl-PL" sz="3564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3564" baseline="30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(*)</a:t>
            </a:r>
            <a:r>
              <a:rPr lang="en-GB" sz="3564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Email:</a:t>
            </a:r>
            <a:r>
              <a:rPr lang="en-GB" sz="3564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email@email.com </a:t>
            </a:r>
            <a:endParaRPr lang="pl-PL" sz="356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356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35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pl-PL" sz="356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az 5" descr="Obraz zawierający tekst, Czcionka, zrzut ekranu, Grafika&#10;&#10;Opis wygenerowany automatycznie">
            <a:extLst>
              <a:ext uri="{FF2B5EF4-FFF2-40B4-BE49-F238E27FC236}">
                <a16:creationId xmlns:a16="http://schemas.microsoft.com/office/drawing/2014/main" id="{33C2828C-BC52-2CF6-9D32-3966F0B170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1063" y="3940966"/>
            <a:ext cx="9383716" cy="536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3174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 2013–2022">
  <a:themeElements>
    <a:clrScheme name="Motyw pakietu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 2013–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</TotalTime>
  <Words>120</Words>
  <Application>Microsoft Office PowerPoint</Application>
  <PresentationFormat>Niestandardowy</PresentationFormat>
  <Paragraphs>18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 2013–2022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Elżbieta Sąsiadek K41</dc:creator>
  <cp:lastModifiedBy>Elżbieta Sąsiadek-Andrzejczak K41</cp:lastModifiedBy>
  <cp:revision>6</cp:revision>
  <dcterms:created xsi:type="dcterms:W3CDTF">2021-12-13T10:38:42Z</dcterms:created>
  <dcterms:modified xsi:type="dcterms:W3CDTF">2024-12-19T11:11:30Z</dcterms:modified>
</cp:coreProperties>
</file>